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84" r:id="rId1"/>
  </p:sldMasterIdLst>
  <p:sldIdLst>
    <p:sldId id="256" r:id="rId2"/>
  </p:sldIdLst>
  <p:sldSz cx="10691813" cy="6011863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Poppins regular" panose="020B0604020202020204" charset="0"/>
      <p:regular r:id="rId9"/>
    </p:embeddedFont>
    <p:embeddedFont>
      <p:font typeface="Poppins SemiBold" panose="00000700000000000000" pitchFamily="2" charset="0"/>
      <p:bold r:id="rId10"/>
      <p:boldItalic r:id="rId1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BAB6"/>
    <a:srgbClr val="1B214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75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3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6477" y="983886"/>
            <a:ext cx="8018860" cy="2093019"/>
          </a:xfrm>
        </p:spPr>
        <p:txBody>
          <a:bodyPr anchor="b"/>
          <a:lstStyle>
            <a:lvl1pPr algn="ctr">
              <a:defRPr sz="52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157620"/>
            <a:ext cx="8018860" cy="1451475"/>
          </a:xfrm>
        </p:spPr>
        <p:txBody>
          <a:bodyPr/>
          <a:lstStyle>
            <a:lvl1pPr marL="0" indent="0" algn="ctr">
              <a:buNone/>
              <a:defRPr sz="2104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31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619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320076"/>
            <a:ext cx="2305422" cy="50947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2" y="320076"/>
            <a:ext cx="6782619" cy="50947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819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98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3" y="1498792"/>
            <a:ext cx="9221689" cy="2500768"/>
          </a:xfrm>
        </p:spPr>
        <p:txBody>
          <a:bodyPr anchor="b"/>
          <a:lstStyle>
            <a:lvl1pPr>
              <a:defRPr sz="52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3" y="4023217"/>
            <a:ext cx="9221689" cy="1315095"/>
          </a:xfrm>
        </p:spPr>
        <p:txBody>
          <a:bodyPr/>
          <a:lstStyle>
            <a:lvl1pPr marL="0" indent="0">
              <a:buNone/>
              <a:defRPr sz="2104">
                <a:solidFill>
                  <a:schemeClr val="tx1">
                    <a:tint val="75000"/>
                  </a:schemeClr>
                </a:solidFill>
              </a:defRPr>
            </a:lvl1pPr>
            <a:lvl2pPr marL="400782" indent="0">
              <a:buNone/>
              <a:defRPr sz="1753">
                <a:solidFill>
                  <a:schemeClr val="tx1">
                    <a:tint val="75000"/>
                  </a:schemeClr>
                </a:solidFill>
              </a:defRPr>
            </a:lvl2pPr>
            <a:lvl3pPr marL="801563" indent="0">
              <a:buNone/>
              <a:defRPr sz="1578">
                <a:solidFill>
                  <a:schemeClr val="tx1">
                    <a:tint val="75000"/>
                  </a:schemeClr>
                </a:solidFill>
              </a:defRPr>
            </a:lvl3pPr>
            <a:lvl4pPr marL="120234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12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390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4689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547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625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490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600380"/>
            <a:ext cx="4544021" cy="381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600380"/>
            <a:ext cx="4544021" cy="381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64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320076"/>
            <a:ext cx="9221689" cy="11620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5" y="1473742"/>
            <a:ext cx="4523138" cy="722258"/>
          </a:xfrm>
        </p:spPr>
        <p:txBody>
          <a:bodyPr anchor="b"/>
          <a:lstStyle>
            <a:lvl1pPr marL="0" indent="0">
              <a:buNone/>
              <a:defRPr sz="2104" b="1"/>
            </a:lvl1pPr>
            <a:lvl2pPr marL="400782" indent="0">
              <a:buNone/>
              <a:defRPr sz="1753" b="1"/>
            </a:lvl2pPr>
            <a:lvl3pPr marL="801563" indent="0">
              <a:buNone/>
              <a:defRPr sz="1578" b="1"/>
            </a:lvl3pPr>
            <a:lvl4pPr marL="1202345" indent="0">
              <a:buNone/>
              <a:defRPr sz="1403" b="1"/>
            </a:lvl4pPr>
            <a:lvl5pPr marL="1603126" indent="0">
              <a:buNone/>
              <a:defRPr sz="1403" b="1"/>
            </a:lvl5pPr>
            <a:lvl6pPr marL="2003908" indent="0">
              <a:buNone/>
              <a:defRPr sz="1403" b="1"/>
            </a:lvl6pPr>
            <a:lvl7pPr marL="2404689" indent="0">
              <a:buNone/>
              <a:defRPr sz="1403" b="1"/>
            </a:lvl7pPr>
            <a:lvl8pPr marL="2805471" indent="0">
              <a:buNone/>
              <a:defRPr sz="1403" b="1"/>
            </a:lvl8pPr>
            <a:lvl9pPr marL="3206252" indent="0">
              <a:buNone/>
              <a:defRPr sz="1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5" y="2196000"/>
            <a:ext cx="4523138" cy="32299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0" y="1473742"/>
            <a:ext cx="4545413" cy="722258"/>
          </a:xfrm>
        </p:spPr>
        <p:txBody>
          <a:bodyPr anchor="b"/>
          <a:lstStyle>
            <a:lvl1pPr marL="0" indent="0">
              <a:buNone/>
              <a:defRPr sz="2104" b="1"/>
            </a:lvl1pPr>
            <a:lvl2pPr marL="400782" indent="0">
              <a:buNone/>
              <a:defRPr sz="1753" b="1"/>
            </a:lvl2pPr>
            <a:lvl3pPr marL="801563" indent="0">
              <a:buNone/>
              <a:defRPr sz="1578" b="1"/>
            </a:lvl3pPr>
            <a:lvl4pPr marL="1202345" indent="0">
              <a:buNone/>
              <a:defRPr sz="1403" b="1"/>
            </a:lvl4pPr>
            <a:lvl5pPr marL="1603126" indent="0">
              <a:buNone/>
              <a:defRPr sz="1403" b="1"/>
            </a:lvl5pPr>
            <a:lvl6pPr marL="2003908" indent="0">
              <a:buNone/>
              <a:defRPr sz="1403" b="1"/>
            </a:lvl6pPr>
            <a:lvl7pPr marL="2404689" indent="0">
              <a:buNone/>
              <a:defRPr sz="1403" b="1"/>
            </a:lvl7pPr>
            <a:lvl8pPr marL="2805471" indent="0">
              <a:buNone/>
              <a:defRPr sz="1403" b="1"/>
            </a:lvl8pPr>
            <a:lvl9pPr marL="3206252" indent="0">
              <a:buNone/>
              <a:defRPr sz="1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0" y="2196000"/>
            <a:ext cx="4545413" cy="32299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201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042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403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0791"/>
            <a:ext cx="3448388" cy="1402768"/>
          </a:xfrm>
        </p:spPr>
        <p:txBody>
          <a:bodyPr anchor="b"/>
          <a:lstStyle>
            <a:lvl1pPr>
              <a:defRPr sz="280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865598"/>
            <a:ext cx="5412730" cy="4272319"/>
          </a:xfrm>
        </p:spPr>
        <p:txBody>
          <a:bodyPr/>
          <a:lstStyle>
            <a:lvl1pPr>
              <a:defRPr sz="2805"/>
            </a:lvl1pPr>
            <a:lvl2pPr>
              <a:defRPr sz="2454"/>
            </a:lvl2pPr>
            <a:lvl3pPr>
              <a:defRPr sz="2104"/>
            </a:lvl3pPr>
            <a:lvl4pPr>
              <a:defRPr sz="1753"/>
            </a:lvl4pPr>
            <a:lvl5pPr>
              <a:defRPr sz="1753"/>
            </a:lvl5pPr>
            <a:lvl6pPr>
              <a:defRPr sz="1753"/>
            </a:lvl6pPr>
            <a:lvl7pPr>
              <a:defRPr sz="1753"/>
            </a:lvl7pPr>
            <a:lvl8pPr>
              <a:defRPr sz="1753"/>
            </a:lvl8pPr>
            <a:lvl9pPr>
              <a:defRPr sz="17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803559"/>
            <a:ext cx="3448388" cy="3341316"/>
          </a:xfrm>
        </p:spPr>
        <p:txBody>
          <a:bodyPr/>
          <a:lstStyle>
            <a:lvl1pPr marL="0" indent="0">
              <a:buNone/>
              <a:defRPr sz="1403"/>
            </a:lvl1pPr>
            <a:lvl2pPr marL="400782" indent="0">
              <a:buNone/>
              <a:defRPr sz="1227"/>
            </a:lvl2pPr>
            <a:lvl3pPr marL="801563" indent="0">
              <a:buNone/>
              <a:defRPr sz="1052"/>
            </a:lvl3pPr>
            <a:lvl4pPr marL="1202345" indent="0">
              <a:buNone/>
              <a:defRPr sz="877"/>
            </a:lvl4pPr>
            <a:lvl5pPr marL="1603126" indent="0">
              <a:buNone/>
              <a:defRPr sz="877"/>
            </a:lvl5pPr>
            <a:lvl6pPr marL="2003908" indent="0">
              <a:buNone/>
              <a:defRPr sz="877"/>
            </a:lvl6pPr>
            <a:lvl7pPr marL="2404689" indent="0">
              <a:buNone/>
              <a:defRPr sz="877"/>
            </a:lvl7pPr>
            <a:lvl8pPr marL="2805471" indent="0">
              <a:buNone/>
              <a:defRPr sz="877"/>
            </a:lvl8pPr>
            <a:lvl9pPr marL="3206252" indent="0">
              <a:buNone/>
              <a:defRPr sz="87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0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0791"/>
            <a:ext cx="3448388" cy="1402768"/>
          </a:xfrm>
        </p:spPr>
        <p:txBody>
          <a:bodyPr anchor="b"/>
          <a:lstStyle>
            <a:lvl1pPr>
              <a:defRPr sz="280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865598"/>
            <a:ext cx="5412730" cy="4272319"/>
          </a:xfrm>
        </p:spPr>
        <p:txBody>
          <a:bodyPr anchor="t"/>
          <a:lstStyle>
            <a:lvl1pPr marL="0" indent="0">
              <a:buNone/>
              <a:defRPr sz="2805"/>
            </a:lvl1pPr>
            <a:lvl2pPr marL="400782" indent="0">
              <a:buNone/>
              <a:defRPr sz="2454"/>
            </a:lvl2pPr>
            <a:lvl3pPr marL="801563" indent="0">
              <a:buNone/>
              <a:defRPr sz="2104"/>
            </a:lvl3pPr>
            <a:lvl4pPr marL="1202345" indent="0">
              <a:buNone/>
              <a:defRPr sz="1753"/>
            </a:lvl4pPr>
            <a:lvl5pPr marL="1603126" indent="0">
              <a:buNone/>
              <a:defRPr sz="1753"/>
            </a:lvl5pPr>
            <a:lvl6pPr marL="2003908" indent="0">
              <a:buNone/>
              <a:defRPr sz="1753"/>
            </a:lvl6pPr>
            <a:lvl7pPr marL="2404689" indent="0">
              <a:buNone/>
              <a:defRPr sz="1753"/>
            </a:lvl7pPr>
            <a:lvl8pPr marL="2805471" indent="0">
              <a:buNone/>
              <a:defRPr sz="1753"/>
            </a:lvl8pPr>
            <a:lvl9pPr marL="3206252" indent="0">
              <a:buNone/>
              <a:defRPr sz="17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803559"/>
            <a:ext cx="3448388" cy="3341316"/>
          </a:xfrm>
        </p:spPr>
        <p:txBody>
          <a:bodyPr/>
          <a:lstStyle>
            <a:lvl1pPr marL="0" indent="0">
              <a:buNone/>
              <a:defRPr sz="1403"/>
            </a:lvl1pPr>
            <a:lvl2pPr marL="400782" indent="0">
              <a:buNone/>
              <a:defRPr sz="1227"/>
            </a:lvl2pPr>
            <a:lvl3pPr marL="801563" indent="0">
              <a:buNone/>
              <a:defRPr sz="1052"/>
            </a:lvl3pPr>
            <a:lvl4pPr marL="1202345" indent="0">
              <a:buNone/>
              <a:defRPr sz="877"/>
            </a:lvl4pPr>
            <a:lvl5pPr marL="1603126" indent="0">
              <a:buNone/>
              <a:defRPr sz="877"/>
            </a:lvl5pPr>
            <a:lvl6pPr marL="2003908" indent="0">
              <a:buNone/>
              <a:defRPr sz="877"/>
            </a:lvl6pPr>
            <a:lvl7pPr marL="2404689" indent="0">
              <a:buNone/>
              <a:defRPr sz="877"/>
            </a:lvl7pPr>
            <a:lvl8pPr marL="2805471" indent="0">
              <a:buNone/>
              <a:defRPr sz="877"/>
            </a:lvl8pPr>
            <a:lvl9pPr marL="3206252" indent="0">
              <a:buNone/>
              <a:defRPr sz="87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660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320076"/>
            <a:ext cx="9221689" cy="1162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600380"/>
            <a:ext cx="9221689" cy="381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5572107"/>
            <a:ext cx="2405658" cy="320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5572107"/>
            <a:ext cx="3608487" cy="320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5572107"/>
            <a:ext cx="2405658" cy="320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40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563" rtl="0" eaLnBrk="1" latinLnBrk="0" hangingPunct="1">
        <a:lnSpc>
          <a:spcPct val="90000"/>
        </a:lnSpc>
        <a:spcBef>
          <a:spcPct val="0"/>
        </a:spcBef>
        <a:buNone/>
        <a:defRPr sz="38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391" indent="-200391" algn="l" defTabSz="801563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1pPr>
      <a:lvl2pPr marL="601172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2pPr>
      <a:lvl3pPr marL="1001954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753" kern="1200">
          <a:solidFill>
            <a:schemeClr val="tx1"/>
          </a:solidFill>
          <a:latin typeface="+mn-lt"/>
          <a:ea typeface="+mn-ea"/>
          <a:cs typeface="+mn-cs"/>
        </a:defRPr>
      </a:lvl3pPr>
      <a:lvl4pPr marL="1402735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4pPr>
      <a:lvl5pPr marL="1803517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5pPr>
      <a:lvl6pPr marL="2204298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6pPr>
      <a:lvl7pPr marL="2605080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7pPr>
      <a:lvl8pPr marL="3005861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8pPr>
      <a:lvl9pPr marL="3406643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1pPr>
      <a:lvl2pPr marL="400782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2pPr>
      <a:lvl3pPr marL="801563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3pPr>
      <a:lvl4pPr marL="1202345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4pPr>
      <a:lvl5pPr marL="1603126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5pPr>
      <a:lvl6pPr marL="2003908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6pPr>
      <a:lvl7pPr marL="2404689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7pPr>
      <a:lvl8pPr marL="2805471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8pPr>
      <a:lvl9pPr marL="3206252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71A93810-8CA2-4E71-A8CB-DA9FB8D46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" y="0"/>
            <a:ext cx="10683529" cy="60118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BB41B1-0963-4800-8D42-547C6467F6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224" y="882979"/>
            <a:ext cx="5251752" cy="1028076"/>
          </a:xfrm>
        </p:spPr>
        <p:txBody>
          <a:bodyPr>
            <a:noAutofit/>
          </a:bodyPr>
          <a:lstStyle/>
          <a:p>
            <a:pPr algn="l"/>
            <a:r>
              <a:rPr lang="en-GB" sz="5200" dirty="0">
                <a:solidFill>
                  <a:srgbClr val="1B214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This certificate is awarded to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BE8B565-3CB5-4E9B-A0B9-0A1DD6125DF9}"/>
              </a:ext>
            </a:extLst>
          </p:cNvPr>
          <p:cNvSpPr txBox="1">
            <a:spLocks/>
          </p:cNvSpPr>
          <p:nvPr/>
        </p:nvSpPr>
        <p:spPr>
          <a:xfrm>
            <a:off x="298216" y="1640106"/>
            <a:ext cx="7246806" cy="1028076"/>
          </a:xfrm>
          <a:prstGeom prst="rect">
            <a:avLst/>
          </a:prstGeom>
        </p:spPr>
        <p:txBody>
          <a:bodyPr vert="horz" lIns="72718" tIns="36359" rIns="72718" bIns="36359" rtlCol="0" anchor="b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5200" dirty="0">
                <a:solidFill>
                  <a:srgbClr val="4BBAB6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Richard Wetherall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7856E7A-3B5F-4BDC-84FF-40DDED2B712E}"/>
              </a:ext>
            </a:extLst>
          </p:cNvPr>
          <p:cNvSpPr txBox="1">
            <a:spLocks/>
          </p:cNvSpPr>
          <p:nvPr/>
        </p:nvSpPr>
        <p:spPr>
          <a:xfrm>
            <a:off x="342224" y="2770329"/>
            <a:ext cx="6067331" cy="355897"/>
          </a:xfrm>
          <a:prstGeom prst="rect">
            <a:avLst/>
          </a:prstGeom>
        </p:spPr>
        <p:txBody>
          <a:bodyPr vert="horz" lIns="72718" tIns="36359" rIns="72718" bIns="36359" rtlCol="0" anchor="b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>
                <a:solidFill>
                  <a:srgbClr val="4BBAB6"/>
                </a:solidFill>
                <a:latin typeface="Poppins regular" panose="00000500000000000000" pitchFamily="2" charset="0"/>
                <a:cs typeface="Poppins regular" panose="00000500000000000000" pitchFamily="2" charset="0"/>
              </a:rPr>
              <a:t>for literacy </a:t>
            </a:r>
            <a:r>
              <a:rPr lang="en-GB" sz="3000" dirty="0">
                <a:solidFill>
                  <a:srgbClr val="4BBAB6"/>
                </a:solidFill>
                <a:latin typeface="Poppins regular" panose="00000500000000000000" pitchFamily="2" charset="0"/>
                <a:cs typeface="Poppins regular" panose="00000500000000000000" pitchFamily="2" charset="0"/>
              </a:rPr>
              <a:t>excellence</a:t>
            </a:r>
          </a:p>
        </p:txBody>
      </p:sp>
    </p:spTree>
    <p:extLst>
      <p:ext uri="{BB962C8B-B14F-4D97-AF65-F5344CB8AC3E}">
        <p14:creationId xmlns:p14="http://schemas.microsoft.com/office/powerpoint/2010/main" val="3274485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10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Poppins regular</vt:lpstr>
      <vt:lpstr>Calibri Light</vt:lpstr>
      <vt:lpstr>Poppins SemiBold</vt:lpstr>
      <vt:lpstr>Arial</vt:lpstr>
      <vt:lpstr>Office Theme</vt:lpstr>
      <vt:lpstr>This certificate is awarded 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certificate is awarded to:</dc:title>
  <dc:creator>Alistair Millen (Consultant)</dc:creator>
  <cp:lastModifiedBy>Richard Wetherall</cp:lastModifiedBy>
  <cp:revision>7</cp:revision>
  <dcterms:created xsi:type="dcterms:W3CDTF">2022-04-26T14:03:00Z</dcterms:created>
  <dcterms:modified xsi:type="dcterms:W3CDTF">2022-06-20T07:31:22Z</dcterms:modified>
</cp:coreProperties>
</file>