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56" r:id="rId2"/>
  </p:sldIdLst>
  <p:sldSz cx="10691813" cy="7559675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Poppins regular" panose="020B0604020202020204" charset="0"/>
      <p:regular r:id="rId9"/>
    </p:embeddedFont>
    <p:embeddedFont>
      <p:font typeface="Poppins SemiBold" panose="00000700000000000000" pitchFamily="2" charset="0"/>
      <p:bold r:id="rId10"/>
      <p:boldItalic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BAB6"/>
    <a:srgbClr val="1B2140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7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420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101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67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084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245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78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817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79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58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0171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5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389C2-8E7A-4C1A-A51A-C851EA140314}" type="datetimeFigureOut">
              <a:rPr lang="en-GB" smtClean="0"/>
              <a:t>20/06/2022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02323-3A1D-427D-B7E1-39F07AB9C3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655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 with medium confidence">
            <a:extLst>
              <a:ext uri="{FF2B5EF4-FFF2-40B4-BE49-F238E27FC236}">
                <a16:creationId xmlns:a16="http://schemas.microsoft.com/office/drawing/2014/main" id="{91D7BFF1-4AE5-4395-BB5B-7DC526F29C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" y="0"/>
            <a:ext cx="10685920" cy="75596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BB41B1-0963-4800-8D42-547C6467F6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2577" y="970825"/>
            <a:ext cx="5325492" cy="1292764"/>
          </a:xfrm>
        </p:spPr>
        <p:txBody>
          <a:bodyPr>
            <a:noAutofit/>
          </a:bodyPr>
          <a:lstStyle/>
          <a:p>
            <a:pPr algn="l"/>
            <a:r>
              <a:rPr lang="en-GB" sz="4800" dirty="0">
                <a:solidFill>
                  <a:srgbClr val="1B214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This certificate is awarded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BE8B565-3CB5-4E9B-A0B9-0A1DD6125DF9}"/>
              </a:ext>
            </a:extLst>
          </p:cNvPr>
          <p:cNvSpPr txBox="1">
            <a:spLocks/>
          </p:cNvSpPr>
          <p:nvPr/>
        </p:nvSpPr>
        <p:spPr>
          <a:xfrm>
            <a:off x="680857" y="1687291"/>
            <a:ext cx="6043215" cy="12927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4800" dirty="0">
                <a:solidFill>
                  <a:srgbClr val="4BBAB6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Richard Wetherall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7856E7A-3B5F-4BDC-84FF-40DDED2B712E}"/>
              </a:ext>
            </a:extLst>
          </p:cNvPr>
          <p:cNvSpPr txBox="1">
            <a:spLocks/>
          </p:cNvSpPr>
          <p:nvPr/>
        </p:nvSpPr>
        <p:spPr>
          <a:xfrm>
            <a:off x="752577" y="2980055"/>
            <a:ext cx="7629424" cy="4475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1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2800" dirty="0">
                <a:solidFill>
                  <a:srgbClr val="4BBAB6"/>
                </a:solidFill>
                <a:latin typeface="Poppins regular" panose="00000500000000000000" pitchFamily="2" charset="0"/>
                <a:cs typeface="Poppins regular" panose="00000500000000000000" pitchFamily="2" charset="0"/>
              </a:rPr>
              <a:t>for literacy excellence</a:t>
            </a:r>
          </a:p>
        </p:txBody>
      </p:sp>
    </p:spTree>
    <p:extLst>
      <p:ext uri="{BB962C8B-B14F-4D97-AF65-F5344CB8AC3E}">
        <p14:creationId xmlns:p14="http://schemas.microsoft.com/office/powerpoint/2010/main" val="3274485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10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Poppins regular</vt:lpstr>
      <vt:lpstr>Poppins SemiBold</vt:lpstr>
      <vt:lpstr>Calibri Light</vt:lpstr>
      <vt:lpstr>Arial</vt:lpstr>
      <vt:lpstr>Office Theme</vt:lpstr>
      <vt:lpstr>This certificate is awarded to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certificate is awarded to:</dc:title>
  <dc:creator>Alistair Millen (Consultant)</dc:creator>
  <cp:lastModifiedBy>Richard Wetherall</cp:lastModifiedBy>
  <cp:revision>7</cp:revision>
  <dcterms:created xsi:type="dcterms:W3CDTF">2022-04-26T14:03:00Z</dcterms:created>
  <dcterms:modified xsi:type="dcterms:W3CDTF">2022-06-20T07:31:11Z</dcterms:modified>
</cp:coreProperties>
</file>