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</p:sldIdLst>
  <p:sldSz cx="10691813" cy="7559675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Poppins SemiBold" panose="00000700000000000000" pitchFamily="2" charset="0"/>
      <p:bold r:id="rId9"/>
      <p:boldItalic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14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7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presProps" Target="presProps.xml"/><Relationship Id="rId5" Type="http://schemas.openxmlformats.org/officeDocument/2006/relationships/font" Target="fonts/font3.fntdata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4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101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67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08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24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78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817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79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5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1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569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89C2-8E7A-4C1A-A51A-C851EA140314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02323-3A1D-427D-B7E1-39F07AB9C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655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1F3ECDF7-A237-406D-A9D7-2D9A8B9F9C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" y="0"/>
            <a:ext cx="10685920" cy="7559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BB41B1-0963-4800-8D42-547C6467F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884" y="2983401"/>
            <a:ext cx="9088041" cy="610811"/>
          </a:xfrm>
        </p:spPr>
        <p:txBody>
          <a:bodyPr>
            <a:normAutofit/>
          </a:bodyPr>
          <a:lstStyle/>
          <a:p>
            <a:r>
              <a:rPr lang="en-GB" sz="3700" dirty="0">
                <a:solidFill>
                  <a:srgbClr val="1B214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This certificate is awarded to: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990AF3F-FBC3-49D7-A064-F899D211DF89}"/>
              </a:ext>
            </a:extLst>
          </p:cNvPr>
          <p:cNvSpPr txBox="1">
            <a:spLocks/>
          </p:cNvSpPr>
          <p:nvPr/>
        </p:nvSpPr>
        <p:spPr>
          <a:xfrm>
            <a:off x="801884" y="3897458"/>
            <a:ext cx="9088041" cy="6108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Richard Wetherall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3096D07-276E-43E7-BBFF-81C633A6DD65}"/>
              </a:ext>
            </a:extLst>
          </p:cNvPr>
          <p:cNvSpPr txBox="1">
            <a:spLocks/>
          </p:cNvSpPr>
          <p:nvPr/>
        </p:nvSpPr>
        <p:spPr>
          <a:xfrm>
            <a:off x="801884" y="4736000"/>
            <a:ext cx="9088041" cy="6108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00">
                <a:solidFill>
                  <a:srgbClr val="1B214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for literacy </a:t>
            </a:r>
            <a:r>
              <a:rPr lang="en-GB" sz="3700" dirty="0">
                <a:solidFill>
                  <a:srgbClr val="1B214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excellence</a:t>
            </a:r>
          </a:p>
        </p:txBody>
      </p:sp>
    </p:spTree>
    <p:extLst>
      <p:ext uri="{BB962C8B-B14F-4D97-AF65-F5344CB8AC3E}">
        <p14:creationId xmlns:p14="http://schemas.microsoft.com/office/powerpoint/2010/main" val="3274485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11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Poppins SemiBold</vt:lpstr>
      <vt:lpstr>Arial</vt:lpstr>
      <vt:lpstr>Office Theme</vt:lpstr>
      <vt:lpstr>This certificate is awarded to: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certificate is awarded to:</dc:title>
  <dc:creator>Alistair Millen (Consultant)</dc:creator>
  <cp:lastModifiedBy>Richard Wetherall</cp:lastModifiedBy>
  <cp:revision>4</cp:revision>
  <dcterms:created xsi:type="dcterms:W3CDTF">2022-04-26T14:03:00Z</dcterms:created>
  <dcterms:modified xsi:type="dcterms:W3CDTF">2022-06-20T07:30:54Z</dcterms:modified>
</cp:coreProperties>
</file>